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F28CF1-BA87-4D38-A32B-784EEC36BA1D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BC0805-E8D5-4824-A60A-22B30B1AC79C}">
      <dgm:prSet phldrT="[Text]"/>
      <dgm:spPr/>
      <dgm:t>
        <a:bodyPr/>
        <a:lstStyle/>
        <a:p>
          <a:pPr algn="ctr"/>
          <a:r>
            <a:rPr lang="en-US" dirty="0" smtClean="0"/>
            <a:t>Cash Flow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hlinkshowjump?jump=nextslide"/>
          </dgm14:cNvPr>
        </a:ext>
      </dgm:extLst>
    </dgm:pt>
    <dgm:pt modelId="{EF568537-AC7C-4000-9062-C3561D183B73}" type="parTrans" cxnId="{F1642ACC-921D-49D8-A367-235F43B2C569}">
      <dgm:prSet/>
      <dgm:spPr/>
      <dgm:t>
        <a:bodyPr/>
        <a:lstStyle/>
        <a:p>
          <a:pPr algn="ctr"/>
          <a:endParaRPr lang="en-US"/>
        </a:p>
      </dgm:t>
    </dgm:pt>
    <dgm:pt modelId="{EA78B7BD-6EA3-4CCE-9641-849006F86AD6}" type="sibTrans" cxnId="{F1642ACC-921D-49D8-A367-235F43B2C569}">
      <dgm:prSet/>
      <dgm:spPr/>
      <dgm:t>
        <a:bodyPr/>
        <a:lstStyle/>
        <a:p>
          <a:pPr algn="ctr"/>
          <a:endParaRPr lang="en-US"/>
        </a:p>
      </dgm:t>
    </dgm:pt>
    <dgm:pt modelId="{C1167D63-0DEB-4ABA-BBE2-6D20FA7A03C7}">
      <dgm:prSet phldrT="[Text]"/>
      <dgm:spPr/>
      <dgm:t>
        <a:bodyPr/>
        <a:lstStyle/>
        <a:p>
          <a:pPr algn="ctr"/>
          <a:r>
            <a:rPr lang="en-US" dirty="0" smtClean="0"/>
            <a:t>Proper Protection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hlinkshowjump?jump=nextslide"/>
          </dgm14:cNvPr>
        </a:ext>
      </dgm:extLst>
    </dgm:pt>
    <dgm:pt modelId="{BC53CC00-E05B-4664-88A6-A57603712AE3}" type="parTrans" cxnId="{2771AA14-16C9-4889-8B18-21870A8125CF}">
      <dgm:prSet/>
      <dgm:spPr/>
      <dgm:t>
        <a:bodyPr/>
        <a:lstStyle/>
        <a:p>
          <a:pPr algn="ctr"/>
          <a:endParaRPr lang="en-US"/>
        </a:p>
      </dgm:t>
    </dgm:pt>
    <dgm:pt modelId="{743002DE-95ED-4896-A213-EC42B0B00026}" type="sibTrans" cxnId="{2771AA14-16C9-4889-8B18-21870A8125CF}">
      <dgm:prSet/>
      <dgm:spPr/>
      <dgm:t>
        <a:bodyPr/>
        <a:lstStyle/>
        <a:p>
          <a:pPr algn="ctr"/>
          <a:endParaRPr lang="en-US"/>
        </a:p>
      </dgm:t>
    </dgm:pt>
    <dgm:pt modelId="{6342194B-0E5D-4EC5-928E-C0B4F00F9412}">
      <dgm:prSet phldrT="[Text]"/>
      <dgm:spPr/>
      <dgm:t>
        <a:bodyPr/>
        <a:lstStyle/>
        <a:p>
          <a:pPr algn="ctr"/>
          <a:r>
            <a:rPr lang="en-US" dirty="0" smtClean="0"/>
            <a:t>Debt Management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hlinkshowjump?jump=nextslide"/>
          </dgm14:cNvPr>
        </a:ext>
      </dgm:extLst>
    </dgm:pt>
    <dgm:pt modelId="{A713E0B1-8C22-4C73-821A-7B912E3A6426}" type="parTrans" cxnId="{6CEEFD73-473A-4AF9-A09C-C6B561017A33}">
      <dgm:prSet/>
      <dgm:spPr/>
      <dgm:t>
        <a:bodyPr/>
        <a:lstStyle/>
        <a:p>
          <a:pPr algn="ctr"/>
          <a:endParaRPr lang="en-US"/>
        </a:p>
      </dgm:t>
    </dgm:pt>
    <dgm:pt modelId="{2B42D19A-9D1F-4400-98DF-DFAA757A3339}" type="sibTrans" cxnId="{6CEEFD73-473A-4AF9-A09C-C6B561017A33}">
      <dgm:prSet/>
      <dgm:spPr/>
      <dgm:t>
        <a:bodyPr/>
        <a:lstStyle/>
        <a:p>
          <a:pPr algn="ctr"/>
          <a:endParaRPr lang="en-US"/>
        </a:p>
      </dgm:t>
    </dgm:pt>
    <dgm:pt modelId="{EE26F57D-8233-488F-BDCE-E5B899950263}">
      <dgm:prSet phldrT="[Text]"/>
      <dgm:spPr/>
      <dgm:t>
        <a:bodyPr/>
        <a:lstStyle/>
        <a:p>
          <a:pPr algn="ctr"/>
          <a:r>
            <a:rPr lang="en-US" dirty="0" smtClean="0"/>
            <a:t>Emergency Fund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hlinkshowjump?jump=nextslide"/>
          </dgm14:cNvPr>
        </a:ext>
      </dgm:extLst>
    </dgm:pt>
    <dgm:pt modelId="{DFAE20E5-4817-421F-AB7C-D557E0D710EE}" type="parTrans" cxnId="{A1C39109-48A9-4B68-AAB9-18C0EB857BD1}">
      <dgm:prSet/>
      <dgm:spPr/>
      <dgm:t>
        <a:bodyPr/>
        <a:lstStyle/>
        <a:p>
          <a:pPr algn="ctr"/>
          <a:endParaRPr lang="en-US"/>
        </a:p>
      </dgm:t>
    </dgm:pt>
    <dgm:pt modelId="{DA9A58E0-B78D-4B8C-8294-2EFAAA06ED90}" type="sibTrans" cxnId="{A1C39109-48A9-4B68-AAB9-18C0EB857BD1}">
      <dgm:prSet/>
      <dgm:spPr/>
      <dgm:t>
        <a:bodyPr/>
        <a:lstStyle/>
        <a:p>
          <a:pPr algn="ctr"/>
          <a:endParaRPr lang="en-US"/>
        </a:p>
      </dgm:t>
    </dgm:pt>
    <dgm:pt modelId="{BF1B2D1D-4153-43D3-80B9-0F0391BF7B7A}">
      <dgm:prSet phldrT="[Text]"/>
      <dgm:spPr/>
      <dgm:t>
        <a:bodyPr/>
        <a:lstStyle/>
        <a:p>
          <a:pPr algn="ctr"/>
          <a:r>
            <a:rPr lang="en-US" dirty="0" smtClean="0"/>
            <a:t>Asset Accumulation &amp; Preservation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hlinkshowjump?jump=nextslide"/>
          </dgm14:cNvPr>
        </a:ext>
      </dgm:extLst>
    </dgm:pt>
    <dgm:pt modelId="{A55DC4B5-D010-4FDD-85B0-FB798BEF27C7}" type="parTrans" cxnId="{68E1CC3A-4314-4E04-BE35-76E79660A39E}">
      <dgm:prSet/>
      <dgm:spPr/>
      <dgm:t>
        <a:bodyPr/>
        <a:lstStyle/>
        <a:p>
          <a:pPr algn="ctr"/>
          <a:endParaRPr lang="en-US"/>
        </a:p>
      </dgm:t>
    </dgm:pt>
    <dgm:pt modelId="{5E5C5784-6F11-46CF-9A98-EC9D77983CE3}" type="sibTrans" cxnId="{68E1CC3A-4314-4E04-BE35-76E79660A39E}">
      <dgm:prSet/>
      <dgm:spPr/>
      <dgm:t>
        <a:bodyPr/>
        <a:lstStyle/>
        <a:p>
          <a:pPr algn="ctr"/>
          <a:endParaRPr lang="en-US"/>
        </a:p>
      </dgm:t>
    </dgm:pt>
    <dgm:pt modelId="{649831EC-4A31-488A-AB78-2B7F42C1C347}" type="pres">
      <dgm:prSet presAssocID="{32F28CF1-BA87-4D38-A32B-784EEC36BA1D}" presName="cycle" presStyleCnt="0">
        <dgm:presLayoutVars>
          <dgm:dir/>
          <dgm:resizeHandles val="exact"/>
        </dgm:presLayoutVars>
      </dgm:prSet>
      <dgm:spPr/>
    </dgm:pt>
    <dgm:pt modelId="{ED41FFDB-D505-4927-9F18-13581E804E10}" type="pres">
      <dgm:prSet presAssocID="{2ABC0805-E8D5-4824-A60A-22B30B1AC79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A8C303-97B7-400D-87CE-6701AD3B19FA}" type="pres">
      <dgm:prSet presAssocID="{2ABC0805-E8D5-4824-A60A-22B30B1AC79C}" presName="spNode" presStyleCnt="0"/>
      <dgm:spPr/>
    </dgm:pt>
    <dgm:pt modelId="{72974843-639D-4615-A64C-95380BBAFDC6}" type="pres">
      <dgm:prSet presAssocID="{EA78B7BD-6EA3-4CCE-9641-849006F86AD6}" presName="sibTrans" presStyleLbl="sibTrans1D1" presStyleIdx="0" presStyleCnt="5"/>
      <dgm:spPr/>
    </dgm:pt>
    <dgm:pt modelId="{DD0AE4B2-089F-4CFA-A1DF-4CE18B765042}" type="pres">
      <dgm:prSet presAssocID="{C1167D63-0DEB-4ABA-BBE2-6D20FA7A03C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0DA51A-DBCA-4010-B182-5AAC4E8F7C70}" type="pres">
      <dgm:prSet presAssocID="{C1167D63-0DEB-4ABA-BBE2-6D20FA7A03C7}" presName="spNode" presStyleCnt="0"/>
      <dgm:spPr/>
    </dgm:pt>
    <dgm:pt modelId="{1EC7EE2F-F0C9-4249-8E20-39BC1FC972C2}" type="pres">
      <dgm:prSet presAssocID="{743002DE-95ED-4896-A213-EC42B0B00026}" presName="sibTrans" presStyleLbl="sibTrans1D1" presStyleIdx="1" presStyleCnt="5"/>
      <dgm:spPr/>
    </dgm:pt>
    <dgm:pt modelId="{C68E6B0F-0B05-4AC5-82BD-BE212E07E6C4}" type="pres">
      <dgm:prSet presAssocID="{6342194B-0E5D-4EC5-928E-C0B4F00F9412}" presName="node" presStyleLbl="node1" presStyleIdx="2" presStyleCnt="5">
        <dgm:presLayoutVars>
          <dgm:bulletEnabled val="1"/>
        </dgm:presLayoutVars>
      </dgm:prSet>
      <dgm:spPr/>
    </dgm:pt>
    <dgm:pt modelId="{F7DD0684-D6F2-4E22-8406-8BA479A6D611}" type="pres">
      <dgm:prSet presAssocID="{6342194B-0E5D-4EC5-928E-C0B4F00F9412}" presName="spNode" presStyleCnt="0"/>
      <dgm:spPr/>
    </dgm:pt>
    <dgm:pt modelId="{F3339F2A-FDAE-4445-8AE8-723FDC65112A}" type="pres">
      <dgm:prSet presAssocID="{2B42D19A-9D1F-4400-98DF-DFAA757A3339}" presName="sibTrans" presStyleLbl="sibTrans1D1" presStyleIdx="2" presStyleCnt="5"/>
      <dgm:spPr/>
    </dgm:pt>
    <dgm:pt modelId="{325876C0-9898-4469-B46C-BE54EB7033EC}" type="pres">
      <dgm:prSet presAssocID="{EE26F57D-8233-488F-BDCE-E5B899950263}" presName="node" presStyleLbl="node1" presStyleIdx="3" presStyleCnt="5">
        <dgm:presLayoutVars>
          <dgm:bulletEnabled val="1"/>
        </dgm:presLayoutVars>
      </dgm:prSet>
      <dgm:spPr/>
    </dgm:pt>
    <dgm:pt modelId="{0E20D2C5-1916-4694-B040-072A964E2D3B}" type="pres">
      <dgm:prSet presAssocID="{EE26F57D-8233-488F-BDCE-E5B899950263}" presName="spNode" presStyleCnt="0"/>
      <dgm:spPr/>
    </dgm:pt>
    <dgm:pt modelId="{2CC62BD2-FE4A-41F8-8584-61CD06D37E70}" type="pres">
      <dgm:prSet presAssocID="{DA9A58E0-B78D-4B8C-8294-2EFAAA06ED90}" presName="sibTrans" presStyleLbl="sibTrans1D1" presStyleIdx="3" presStyleCnt="5"/>
      <dgm:spPr/>
    </dgm:pt>
    <dgm:pt modelId="{AD01F7AE-809B-43FC-947F-41A413A93CBE}" type="pres">
      <dgm:prSet presAssocID="{BF1B2D1D-4153-43D3-80B9-0F0391BF7B7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F35AF-CC58-45C2-942F-D57940AA0070}" type="pres">
      <dgm:prSet presAssocID="{BF1B2D1D-4153-43D3-80B9-0F0391BF7B7A}" presName="spNode" presStyleCnt="0"/>
      <dgm:spPr/>
    </dgm:pt>
    <dgm:pt modelId="{42D2D4EB-9995-4ED0-9680-9B88F18A438A}" type="pres">
      <dgm:prSet presAssocID="{5E5C5784-6F11-46CF-9A98-EC9D77983CE3}" presName="sibTrans" presStyleLbl="sibTrans1D1" presStyleIdx="4" presStyleCnt="5"/>
      <dgm:spPr/>
    </dgm:pt>
  </dgm:ptLst>
  <dgm:cxnLst>
    <dgm:cxn modelId="{8B52B7AA-2289-4B9C-AA76-672FADF9B2D9}" type="presOf" srcId="{2ABC0805-E8D5-4824-A60A-22B30B1AC79C}" destId="{ED41FFDB-D505-4927-9F18-13581E804E10}" srcOrd="0" destOrd="0" presId="urn:microsoft.com/office/officeart/2005/8/layout/cycle5"/>
    <dgm:cxn modelId="{F1642ACC-921D-49D8-A367-235F43B2C569}" srcId="{32F28CF1-BA87-4D38-A32B-784EEC36BA1D}" destId="{2ABC0805-E8D5-4824-A60A-22B30B1AC79C}" srcOrd="0" destOrd="0" parTransId="{EF568537-AC7C-4000-9062-C3561D183B73}" sibTransId="{EA78B7BD-6EA3-4CCE-9641-849006F86AD6}"/>
    <dgm:cxn modelId="{A7313E1F-E38B-4000-99DD-C999EF0CDCFB}" type="presOf" srcId="{EA78B7BD-6EA3-4CCE-9641-849006F86AD6}" destId="{72974843-639D-4615-A64C-95380BBAFDC6}" srcOrd="0" destOrd="0" presId="urn:microsoft.com/office/officeart/2005/8/layout/cycle5"/>
    <dgm:cxn modelId="{58D1ED0F-8784-4F54-8A08-DE916C5EEA89}" type="presOf" srcId="{2B42D19A-9D1F-4400-98DF-DFAA757A3339}" destId="{F3339F2A-FDAE-4445-8AE8-723FDC65112A}" srcOrd="0" destOrd="0" presId="urn:microsoft.com/office/officeart/2005/8/layout/cycle5"/>
    <dgm:cxn modelId="{4012F8B4-3670-4645-90F0-AF03CC80555C}" type="presOf" srcId="{C1167D63-0DEB-4ABA-BBE2-6D20FA7A03C7}" destId="{DD0AE4B2-089F-4CFA-A1DF-4CE18B765042}" srcOrd="0" destOrd="0" presId="urn:microsoft.com/office/officeart/2005/8/layout/cycle5"/>
    <dgm:cxn modelId="{68E1CC3A-4314-4E04-BE35-76E79660A39E}" srcId="{32F28CF1-BA87-4D38-A32B-784EEC36BA1D}" destId="{BF1B2D1D-4153-43D3-80B9-0F0391BF7B7A}" srcOrd="4" destOrd="0" parTransId="{A55DC4B5-D010-4FDD-85B0-FB798BEF27C7}" sibTransId="{5E5C5784-6F11-46CF-9A98-EC9D77983CE3}"/>
    <dgm:cxn modelId="{606A2B13-09BB-4A90-9670-3A739EAD8C3C}" type="presOf" srcId="{6342194B-0E5D-4EC5-928E-C0B4F00F9412}" destId="{C68E6B0F-0B05-4AC5-82BD-BE212E07E6C4}" srcOrd="0" destOrd="0" presId="urn:microsoft.com/office/officeart/2005/8/layout/cycle5"/>
    <dgm:cxn modelId="{DC97505B-339D-4D60-8203-3AA92F3EE9B1}" type="presOf" srcId="{BF1B2D1D-4153-43D3-80B9-0F0391BF7B7A}" destId="{AD01F7AE-809B-43FC-947F-41A413A93CBE}" srcOrd="0" destOrd="0" presId="urn:microsoft.com/office/officeart/2005/8/layout/cycle5"/>
    <dgm:cxn modelId="{EE5A8068-446A-4C22-B73C-D9F55BFD912D}" type="presOf" srcId="{EE26F57D-8233-488F-BDCE-E5B899950263}" destId="{325876C0-9898-4469-B46C-BE54EB7033EC}" srcOrd="0" destOrd="0" presId="urn:microsoft.com/office/officeart/2005/8/layout/cycle5"/>
    <dgm:cxn modelId="{BCEBF861-7E44-4FB5-8CA3-697F15DB0201}" type="presOf" srcId="{DA9A58E0-B78D-4B8C-8294-2EFAAA06ED90}" destId="{2CC62BD2-FE4A-41F8-8584-61CD06D37E70}" srcOrd="0" destOrd="0" presId="urn:microsoft.com/office/officeart/2005/8/layout/cycle5"/>
    <dgm:cxn modelId="{A1C39109-48A9-4B68-AAB9-18C0EB857BD1}" srcId="{32F28CF1-BA87-4D38-A32B-784EEC36BA1D}" destId="{EE26F57D-8233-488F-BDCE-E5B899950263}" srcOrd="3" destOrd="0" parTransId="{DFAE20E5-4817-421F-AB7C-D557E0D710EE}" sibTransId="{DA9A58E0-B78D-4B8C-8294-2EFAAA06ED90}"/>
    <dgm:cxn modelId="{5CC8D3AC-5EA4-4A89-94AA-74530D76D778}" type="presOf" srcId="{32F28CF1-BA87-4D38-A32B-784EEC36BA1D}" destId="{649831EC-4A31-488A-AB78-2B7F42C1C347}" srcOrd="0" destOrd="0" presId="urn:microsoft.com/office/officeart/2005/8/layout/cycle5"/>
    <dgm:cxn modelId="{69F8081B-1C2C-4AFD-9074-56BB53EB1B7F}" type="presOf" srcId="{5E5C5784-6F11-46CF-9A98-EC9D77983CE3}" destId="{42D2D4EB-9995-4ED0-9680-9B88F18A438A}" srcOrd="0" destOrd="0" presId="urn:microsoft.com/office/officeart/2005/8/layout/cycle5"/>
    <dgm:cxn modelId="{2771AA14-16C9-4889-8B18-21870A8125CF}" srcId="{32F28CF1-BA87-4D38-A32B-784EEC36BA1D}" destId="{C1167D63-0DEB-4ABA-BBE2-6D20FA7A03C7}" srcOrd="1" destOrd="0" parTransId="{BC53CC00-E05B-4664-88A6-A57603712AE3}" sibTransId="{743002DE-95ED-4896-A213-EC42B0B00026}"/>
    <dgm:cxn modelId="{DD3D8849-A469-4697-BC02-875C12818B8B}" type="presOf" srcId="{743002DE-95ED-4896-A213-EC42B0B00026}" destId="{1EC7EE2F-F0C9-4249-8E20-39BC1FC972C2}" srcOrd="0" destOrd="0" presId="urn:microsoft.com/office/officeart/2005/8/layout/cycle5"/>
    <dgm:cxn modelId="{6CEEFD73-473A-4AF9-A09C-C6B561017A33}" srcId="{32F28CF1-BA87-4D38-A32B-784EEC36BA1D}" destId="{6342194B-0E5D-4EC5-928E-C0B4F00F9412}" srcOrd="2" destOrd="0" parTransId="{A713E0B1-8C22-4C73-821A-7B912E3A6426}" sibTransId="{2B42D19A-9D1F-4400-98DF-DFAA757A3339}"/>
    <dgm:cxn modelId="{A82A4F70-E1C3-4D20-9F0F-1FE319C8E450}" type="presParOf" srcId="{649831EC-4A31-488A-AB78-2B7F42C1C347}" destId="{ED41FFDB-D505-4927-9F18-13581E804E10}" srcOrd="0" destOrd="0" presId="urn:microsoft.com/office/officeart/2005/8/layout/cycle5"/>
    <dgm:cxn modelId="{A71035ED-2451-4E5B-8C21-2D8C7D4AB660}" type="presParOf" srcId="{649831EC-4A31-488A-AB78-2B7F42C1C347}" destId="{94A8C303-97B7-400D-87CE-6701AD3B19FA}" srcOrd="1" destOrd="0" presId="urn:microsoft.com/office/officeart/2005/8/layout/cycle5"/>
    <dgm:cxn modelId="{422F0F3F-B441-4A2D-B85C-857DA80ED95A}" type="presParOf" srcId="{649831EC-4A31-488A-AB78-2B7F42C1C347}" destId="{72974843-639D-4615-A64C-95380BBAFDC6}" srcOrd="2" destOrd="0" presId="urn:microsoft.com/office/officeart/2005/8/layout/cycle5"/>
    <dgm:cxn modelId="{627EA70E-EF4E-46E6-AA9E-B89983B6EAC6}" type="presParOf" srcId="{649831EC-4A31-488A-AB78-2B7F42C1C347}" destId="{DD0AE4B2-089F-4CFA-A1DF-4CE18B765042}" srcOrd="3" destOrd="0" presId="urn:microsoft.com/office/officeart/2005/8/layout/cycle5"/>
    <dgm:cxn modelId="{63992274-D4F6-41BB-B80C-F62435F3DD24}" type="presParOf" srcId="{649831EC-4A31-488A-AB78-2B7F42C1C347}" destId="{F10DA51A-DBCA-4010-B182-5AAC4E8F7C70}" srcOrd="4" destOrd="0" presId="urn:microsoft.com/office/officeart/2005/8/layout/cycle5"/>
    <dgm:cxn modelId="{E032AC24-5774-4B22-AD39-465B00BAEF5D}" type="presParOf" srcId="{649831EC-4A31-488A-AB78-2B7F42C1C347}" destId="{1EC7EE2F-F0C9-4249-8E20-39BC1FC972C2}" srcOrd="5" destOrd="0" presId="urn:microsoft.com/office/officeart/2005/8/layout/cycle5"/>
    <dgm:cxn modelId="{7545BC8F-E64F-4F3D-A2CF-6EE37F9A8517}" type="presParOf" srcId="{649831EC-4A31-488A-AB78-2B7F42C1C347}" destId="{C68E6B0F-0B05-4AC5-82BD-BE212E07E6C4}" srcOrd="6" destOrd="0" presId="urn:microsoft.com/office/officeart/2005/8/layout/cycle5"/>
    <dgm:cxn modelId="{A6898DD7-654D-4C33-96ED-0ECEC3E930E4}" type="presParOf" srcId="{649831EC-4A31-488A-AB78-2B7F42C1C347}" destId="{F7DD0684-D6F2-4E22-8406-8BA479A6D611}" srcOrd="7" destOrd="0" presId="urn:microsoft.com/office/officeart/2005/8/layout/cycle5"/>
    <dgm:cxn modelId="{C4E5692D-7388-479A-8736-E719990ACEC7}" type="presParOf" srcId="{649831EC-4A31-488A-AB78-2B7F42C1C347}" destId="{F3339F2A-FDAE-4445-8AE8-723FDC65112A}" srcOrd="8" destOrd="0" presId="urn:microsoft.com/office/officeart/2005/8/layout/cycle5"/>
    <dgm:cxn modelId="{4E424172-0FA3-4DDD-B61A-49A887370D28}" type="presParOf" srcId="{649831EC-4A31-488A-AB78-2B7F42C1C347}" destId="{325876C0-9898-4469-B46C-BE54EB7033EC}" srcOrd="9" destOrd="0" presId="urn:microsoft.com/office/officeart/2005/8/layout/cycle5"/>
    <dgm:cxn modelId="{206BFFA4-5262-4A66-8109-FE27F2135C3E}" type="presParOf" srcId="{649831EC-4A31-488A-AB78-2B7F42C1C347}" destId="{0E20D2C5-1916-4694-B040-072A964E2D3B}" srcOrd="10" destOrd="0" presId="urn:microsoft.com/office/officeart/2005/8/layout/cycle5"/>
    <dgm:cxn modelId="{AA55AC85-5362-4A6E-B80E-69D78CE924D2}" type="presParOf" srcId="{649831EC-4A31-488A-AB78-2B7F42C1C347}" destId="{2CC62BD2-FE4A-41F8-8584-61CD06D37E70}" srcOrd="11" destOrd="0" presId="urn:microsoft.com/office/officeart/2005/8/layout/cycle5"/>
    <dgm:cxn modelId="{596E4004-0100-4763-BA88-A77871C871FD}" type="presParOf" srcId="{649831EC-4A31-488A-AB78-2B7F42C1C347}" destId="{AD01F7AE-809B-43FC-947F-41A413A93CBE}" srcOrd="12" destOrd="0" presId="urn:microsoft.com/office/officeart/2005/8/layout/cycle5"/>
    <dgm:cxn modelId="{216D64CC-2337-45F1-BEAC-E27FBD466977}" type="presParOf" srcId="{649831EC-4A31-488A-AB78-2B7F42C1C347}" destId="{AAEF35AF-CC58-45C2-942F-D57940AA0070}" srcOrd="13" destOrd="0" presId="urn:microsoft.com/office/officeart/2005/8/layout/cycle5"/>
    <dgm:cxn modelId="{3E0748A5-B861-48FC-AAB7-8CBA107BDC75}" type="presParOf" srcId="{649831EC-4A31-488A-AB78-2B7F42C1C347}" destId="{42D2D4EB-9995-4ED0-9680-9B88F18A438A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1FFDB-D505-4927-9F18-13581E804E10}">
      <dsp:nvSpPr>
        <dsp:cNvPr id="0" name=""/>
        <dsp:cNvSpPr/>
      </dsp:nvSpPr>
      <dsp:spPr>
        <a:xfrm>
          <a:off x="3471416" y="4528"/>
          <a:ext cx="2201167" cy="143075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Cash Flow</a:t>
          </a:r>
          <a:endParaRPr lang="en-US" sz="2400" kern="1200" dirty="0"/>
        </a:p>
      </dsp:txBody>
      <dsp:txXfrm>
        <a:off x="3541260" y="74372"/>
        <a:ext cx="2061479" cy="1291071"/>
      </dsp:txXfrm>
    </dsp:sp>
    <dsp:sp modelId="{72974843-639D-4615-A64C-95380BBAFDC6}">
      <dsp:nvSpPr>
        <dsp:cNvPr id="0" name=""/>
        <dsp:cNvSpPr/>
      </dsp:nvSpPr>
      <dsp:spPr>
        <a:xfrm>
          <a:off x="1713488" y="719907"/>
          <a:ext cx="5717023" cy="5717023"/>
        </a:xfrm>
        <a:custGeom>
          <a:avLst/>
          <a:gdLst/>
          <a:ahLst/>
          <a:cxnLst/>
          <a:rect l="0" t="0" r="0" b="0"/>
          <a:pathLst>
            <a:path>
              <a:moveTo>
                <a:pt x="4253980" y="363765"/>
              </a:moveTo>
              <a:arcTo wR="2858511" hR="2858511" stAng="17953262" swAng="12118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0AE4B2-089F-4CFA-A1DF-4CE18B765042}">
      <dsp:nvSpPr>
        <dsp:cNvPr id="0" name=""/>
        <dsp:cNvSpPr/>
      </dsp:nvSpPr>
      <dsp:spPr>
        <a:xfrm>
          <a:off x="6190022" y="1979711"/>
          <a:ext cx="2201167" cy="143075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Proper Protection</a:t>
          </a:r>
          <a:endParaRPr lang="en-US" sz="2400" kern="1200" dirty="0"/>
        </a:p>
      </dsp:txBody>
      <dsp:txXfrm>
        <a:off x="6259866" y="2049555"/>
        <a:ext cx="2061479" cy="1291071"/>
      </dsp:txXfrm>
    </dsp:sp>
    <dsp:sp modelId="{1EC7EE2F-F0C9-4249-8E20-39BC1FC972C2}">
      <dsp:nvSpPr>
        <dsp:cNvPr id="0" name=""/>
        <dsp:cNvSpPr/>
      </dsp:nvSpPr>
      <dsp:spPr>
        <a:xfrm>
          <a:off x="1713488" y="719907"/>
          <a:ext cx="5717023" cy="5717023"/>
        </a:xfrm>
        <a:custGeom>
          <a:avLst/>
          <a:gdLst/>
          <a:ahLst/>
          <a:cxnLst/>
          <a:rect l="0" t="0" r="0" b="0"/>
          <a:pathLst>
            <a:path>
              <a:moveTo>
                <a:pt x="5710172" y="3056311"/>
              </a:moveTo>
              <a:arcTo wR="2858511" hR="2858511" stAng="21838071" swAng="135994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8E6B0F-0B05-4AC5-82BD-BE212E07E6C4}">
      <dsp:nvSpPr>
        <dsp:cNvPr id="0" name=""/>
        <dsp:cNvSpPr/>
      </dsp:nvSpPr>
      <dsp:spPr>
        <a:xfrm>
          <a:off x="5151607" y="5175624"/>
          <a:ext cx="2201167" cy="143075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Debt Management</a:t>
          </a:r>
          <a:endParaRPr lang="en-US" sz="2400" kern="1200" dirty="0"/>
        </a:p>
      </dsp:txBody>
      <dsp:txXfrm>
        <a:off x="5221451" y="5245468"/>
        <a:ext cx="2061479" cy="1291071"/>
      </dsp:txXfrm>
    </dsp:sp>
    <dsp:sp modelId="{F3339F2A-FDAE-4445-8AE8-723FDC65112A}">
      <dsp:nvSpPr>
        <dsp:cNvPr id="0" name=""/>
        <dsp:cNvSpPr/>
      </dsp:nvSpPr>
      <dsp:spPr>
        <a:xfrm>
          <a:off x="1713488" y="719907"/>
          <a:ext cx="5717023" cy="5717023"/>
        </a:xfrm>
        <a:custGeom>
          <a:avLst/>
          <a:gdLst/>
          <a:ahLst/>
          <a:cxnLst/>
          <a:rect l="0" t="0" r="0" b="0"/>
          <a:pathLst>
            <a:path>
              <a:moveTo>
                <a:pt x="3209435" y="5695401"/>
              </a:moveTo>
              <a:arcTo wR="2858511" hR="2858511" stAng="4976899" swAng="8462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5876C0-9898-4469-B46C-BE54EB7033EC}">
      <dsp:nvSpPr>
        <dsp:cNvPr id="0" name=""/>
        <dsp:cNvSpPr/>
      </dsp:nvSpPr>
      <dsp:spPr>
        <a:xfrm>
          <a:off x="1791224" y="5175624"/>
          <a:ext cx="2201167" cy="143075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Emergency Fund</a:t>
          </a:r>
          <a:endParaRPr lang="en-US" sz="2400" kern="1200" dirty="0"/>
        </a:p>
      </dsp:txBody>
      <dsp:txXfrm>
        <a:off x="1861068" y="5245468"/>
        <a:ext cx="2061479" cy="1291071"/>
      </dsp:txXfrm>
    </dsp:sp>
    <dsp:sp modelId="{2CC62BD2-FE4A-41F8-8584-61CD06D37E70}">
      <dsp:nvSpPr>
        <dsp:cNvPr id="0" name=""/>
        <dsp:cNvSpPr/>
      </dsp:nvSpPr>
      <dsp:spPr>
        <a:xfrm>
          <a:off x="1713488" y="719907"/>
          <a:ext cx="5717023" cy="5717023"/>
        </a:xfrm>
        <a:custGeom>
          <a:avLst/>
          <a:gdLst/>
          <a:ahLst/>
          <a:cxnLst/>
          <a:rect l="0" t="0" r="0" b="0"/>
          <a:pathLst>
            <a:path>
              <a:moveTo>
                <a:pt x="303310" y="4139931"/>
              </a:moveTo>
              <a:arcTo wR="2858511" hR="2858511" stAng="9201989" swAng="135994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1F7AE-809B-43FC-947F-41A413A93CBE}">
      <dsp:nvSpPr>
        <dsp:cNvPr id="0" name=""/>
        <dsp:cNvSpPr/>
      </dsp:nvSpPr>
      <dsp:spPr>
        <a:xfrm>
          <a:off x="752809" y="1979711"/>
          <a:ext cx="2201167" cy="143075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Asset Accumulation &amp; Preservation</a:t>
          </a:r>
          <a:endParaRPr lang="en-US" sz="2400" kern="1200" dirty="0"/>
        </a:p>
      </dsp:txBody>
      <dsp:txXfrm>
        <a:off x="822653" y="2049555"/>
        <a:ext cx="2061479" cy="1291071"/>
      </dsp:txXfrm>
    </dsp:sp>
    <dsp:sp modelId="{42D2D4EB-9995-4ED0-9680-9B88F18A438A}">
      <dsp:nvSpPr>
        <dsp:cNvPr id="0" name=""/>
        <dsp:cNvSpPr/>
      </dsp:nvSpPr>
      <dsp:spPr>
        <a:xfrm>
          <a:off x="1713488" y="719907"/>
          <a:ext cx="5717023" cy="5717023"/>
        </a:xfrm>
        <a:custGeom>
          <a:avLst/>
          <a:gdLst/>
          <a:ahLst/>
          <a:cxnLst/>
          <a:rect l="0" t="0" r="0" b="0"/>
          <a:pathLst>
            <a:path>
              <a:moveTo>
                <a:pt x="687543" y="998945"/>
              </a:moveTo>
              <a:arcTo wR="2858511" hR="2858511" stAng="13234924" swAng="12118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05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4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0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7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4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67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8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0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753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5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9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F5959-621E-4C3D-B042-B14259371A9C}" type="datetimeFigureOut">
              <a:rPr lang="en-US" smtClean="0"/>
              <a:t>9/23/2011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052F1-B413-4D53-938B-663AF184D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0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hlinkClick r:id="" action="ppaction://hlinkshowjump?jump=nextslide">
              <a:snd r:embed="rId2" name="arrow.wav"/>
            </a:hlinkClick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84223503"/>
              </p:ext>
            </p:extLst>
          </p:nvPr>
        </p:nvGraphicFramePr>
        <p:xfrm>
          <a:off x="0" y="152400"/>
          <a:ext cx="91440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697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1219200" y="1904999"/>
            <a:ext cx="6775924" cy="3657600"/>
            <a:chOff x="3471416" y="4528"/>
            <a:chExt cx="2201167" cy="143075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Rounded Rectangle 5">
              <a:hlinkClick r:id="" action="ppaction://hlinkshowjump?jump=nextslide">
                <a:snd r:embed="rId2" name="arrow.wav"/>
              </a:hlinkClick>
            </p:cNvPr>
            <p:cNvSpPr/>
            <p:nvPr/>
          </p:nvSpPr>
          <p:spPr>
            <a:xfrm>
              <a:off x="3471416" y="4528"/>
              <a:ext cx="2201167" cy="1430759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41260" y="74372"/>
              <a:ext cx="2061479" cy="129107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kern="1200" dirty="0" smtClean="0"/>
                <a:t>Cash </a:t>
              </a:r>
              <a:r>
                <a:rPr lang="en-US" sz="3600" b="1" kern="1200" dirty="0" smtClean="0"/>
                <a:t>Flow</a:t>
              </a:r>
              <a:endParaRPr lang="en-US" sz="2400" b="1" kern="1200" dirty="0" smtClean="0"/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dirty="0" smtClean="0"/>
                <a:t>Earn additional Income</a:t>
              </a:r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kern="1200" dirty="0" smtClean="0"/>
                <a:t>Manage expense</a:t>
              </a:r>
              <a:endParaRPr lang="en-US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1680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1225078" y="1904999"/>
            <a:ext cx="6775922" cy="3657600"/>
            <a:chOff x="3471416" y="4528"/>
            <a:chExt cx="2201167" cy="143075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Rounded Rectangle 5">
              <a:hlinkClick r:id="" action="ppaction://hlinkshowjump?jump=nextslide">
                <a:snd r:embed="rId2" name="arrow.wav"/>
              </a:hlinkClick>
            </p:cNvPr>
            <p:cNvSpPr/>
            <p:nvPr/>
          </p:nvSpPr>
          <p:spPr>
            <a:xfrm>
              <a:off x="3471416" y="4528"/>
              <a:ext cx="2201167" cy="1430759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41260" y="74372"/>
              <a:ext cx="2061479" cy="129107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dirty="0" smtClean="0"/>
                <a:t>Proper Protection</a:t>
              </a:r>
              <a:endParaRPr lang="en-US" sz="2400" b="1" kern="1200" dirty="0" smtClean="0"/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dirty="0" smtClean="0"/>
                <a:t>Protect against loss of income</a:t>
              </a:r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kern="1200" dirty="0" smtClean="0"/>
                <a:t>Protect family assets</a:t>
              </a:r>
              <a:endParaRPr lang="en-US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0522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1225078" y="1904999"/>
            <a:ext cx="6775922" cy="3657600"/>
            <a:chOff x="3471416" y="4528"/>
            <a:chExt cx="2201167" cy="143075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Rounded Rectangle 5">
              <a:hlinkClick r:id="" action="ppaction://hlinkshowjump?jump=nextslide"/>
            </p:cNvPr>
            <p:cNvSpPr/>
            <p:nvPr/>
          </p:nvSpPr>
          <p:spPr>
            <a:xfrm>
              <a:off x="3471416" y="4528"/>
              <a:ext cx="2201167" cy="1430759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>
              <a:hlinkClick r:id="" action="ppaction://hlinkshowjump?jump=nextslide">
                <a:snd r:embed="rId2" name="arrow.wav"/>
              </a:hlinkClick>
            </p:cNvPr>
            <p:cNvSpPr/>
            <p:nvPr/>
          </p:nvSpPr>
          <p:spPr>
            <a:xfrm>
              <a:off x="3541260" y="74372"/>
              <a:ext cx="2061479" cy="129107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dirty="0" smtClean="0"/>
                <a:t>Debt Management</a:t>
              </a:r>
              <a:endParaRPr lang="en-US" sz="2400" b="1" kern="1200" dirty="0" smtClean="0"/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dirty="0" smtClean="0"/>
                <a:t>Consolidate debt</a:t>
              </a:r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kern="1200" dirty="0" smtClean="0"/>
                <a:t>Strive to eliminate debt</a:t>
              </a:r>
              <a:endParaRPr lang="en-US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5871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1225076" y="1904999"/>
            <a:ext cx="6775924" cy="3657600"/>
            <a:chOff x="3471416" y="4528"/>
            <a:chExt cx="2201167" cy="143075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Rounded Rectangle 5">
              <a:hlinkClick r:id="" action="ppaction://hlinkshowjump?jump=nextslide"/>
            </p:cNvPr>
            <p:cNvSpPr/>
            <p:nvPr/>
          </p:nvSpPr>
          <p:spPr>
            <a:xfrm>
              <a:off x="3471416" y="4528"/>
              <a:ext cx="2201167" cy="1430759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>
              <a:hlinkClick r:id="" action="ppaction://hlinkshowjump?jump=nextslide">
                <a:snd r:embed="rId2" name="arrow.wav"/>
              </a:hlinkClick>
            </p:cNvPr>
            <p:cNvSpPr/>
            <p:nvPr/>
          </p:nvSpPr>
          <p:spPr>
            <a:xfrm>
              <a:off x="3541260" y="74372"/>
              <a:ext cx="2061479" cy="129107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dirty="0" smtClean="0"/>
                <a:t>Emergency Fund</a:t>
              </a:r>
              <a:endParaRPr lang="en-US" sz="2400" b="1" kern="1200" dirty="0" smtClean="0"/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dirty="0" smtClean="0"/>
                <a:t>Save at least three months’ income</a:t>
              </a:r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kern="1200" dirty="0" smtClean="0"/>
                <a:t>Prepare for emergency expenses</a:t>
              </a:r>
              <a:endParaRPr lang="en-US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161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>
          <a:xfrm>
            <a:off x="1225296" y="1904999"/>
            <a:ext cx="6775704" cy="3657600"/>
            <a:chOff x="3471416" y="4528"/>
            <a:chExt cx="2201167" cy="143075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Rounded Rectangle 5">
              <a:hlinkClick r:id="" action="ppaction://hlinkshowjump?jump=firstslide">
                <a:snd r:embed="rId2" name="arrow.wav"/>
              </a:hlinkClick>
            </p:cNvPr>
            <p:cNvSpPr/>
            <p:nvPr/>
          </p:nvSpPr>
          <p:spPr>
            <a:xfrm>
              <a:off x="3471416" y="4528"/>
              <a:ext cx="2201167" cy="1430759"/>
            </a:xfrm>
            <a:prstGeom prst="roundRect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3541260" y="74372"/>
              <a:ext cx="2061479" cy="129107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dirty="0" smtClean="0"/>
                <a:t>Asset Accumulation &amp; Preservation</a:t>
              </a:r>
              <a:endParaRPr lang="en-US" sz="2400" b="1" kern="1200" dirty="0" smtClean="0"/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dirty="0" smtClean="0"/>
                <a:t>Protect against loss of income</a:t>
              </a:r>
            </a:p>
            <a:p>
              <a:pPr marL="342900" lvl="0" indent="-342900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2000" kern="1200" dirty="0" smtClean="0"/>
                <a:t>Protect family assets</a:t>
              </a:r>
              <a:endParaRPr lang="en-US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161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62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Deloitte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Morris, David</dc:creator>
  <cp:lastModifiedBy>Morris, David</cp:lastModifiedBy>
  <cp:revision>3</cp:revision>
  <dcterms:created xsi:type="dcterms:W3CDTF">2011-09-23T17:50:26Z</dcterms:created>
  <dcterms:modified xsi:type="dcterms:W3CDTF">2011-09-23T18:06:02Z</dcterms:modified>
</cp:coreProperties>
</file>